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8" r:id="rId2"/>
  </p:sldIdLst>
  <p:sldSz cx="9144000" cy="6858000" type="screen4x3"/>
  <p:notesSz cx="7010400" cy="92964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EC4F919-D68B-4232-9D1C-135C4AC3E472}" type="datetimeFigureOut">
              <a:rPr lang="es-CO" smtClean="0"/>
              <a:t>17/11/2020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8AFDAF1-D0B6-4D90-A51B-B1317726D8F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43754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65B12-70B7-4C2B-B550-CE6C2A7066D9}" type="datetimeFigureOut">
              <a:rPr lang="es-CO" smtClean="0"/>
              <a:t>17/11/2020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666E-77AB-4475-9A0F-A5F782B13560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65B12-70B7-4C2B-B550-CE6C2A7066D9}" type="datetimeFigureOut">
              <a:rPr lang="es-CO" smtClean="0"/>
              <a:t>17/11/2020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666E-77AB-4475-9A0F-A5F782B1356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65B12-70B7-4C2B-B550-CE6C2A7066D9}" type="datetimeFigureOut">
              <a:rPr lang="es-CO" smtClean="0"/>
              <a:t>17/11/2020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666E-77AB-4475-9A0F-A5F782B1356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65B12-70B7-4C2B-B550-CE6C2A7066D9}" type="datetimeFigureOut">
              <a:rPr lang="es-CO" smtClean="0"/>
              <a:t>17/11/2020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666E-77AB-4475-9A0F-A5F782B1356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65B12-70B7-4C2B-B550-CE6C2A7066D9}" type="datetimeFigureOut">
              <a:rPr lang="es-CO" smtClean="0"/>
              <a:t>17/11/2020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666E-77AB-4475-9A0F-A5F782B13560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65B12-70B7-4C2B-B550-CE6C2A7066D9}" type="datetimeFigureOut">
              <a:rPr lang="es-CO" smtClean="0"/>
              <a:t>17/11/2020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666E-77AB-4475-9A0F-A5F782B1356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65B12-70B7-4C2B-B550-CE6C2A7066D9}" type="datetimeFigureOut">
              <a:rPr lang="es-CO" smtClean="0"/>
              <a:t>17/11/2020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666E-77AB-4475-9A0F-A5F782B1356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65B12-70B7-4C2B-B550-CE6C2A7066D9}" type="datetimeFigureOut">
              <a:rPr lang="es-CO" smtClean="0"/>
              <a:t>17/11/2020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666E-77AB-4475-9A0F-A5F782B1356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65B12-70B7-4C2B-B550-CE6C2A7066D9}" type="datetimeFigureOut">
              <a:rPr lang="es-CO" smtClean="0"/>
              <a:t>17/11/2020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666E-77AB-4475-9A0F-A5F782B1356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65B12-70B7-4C2B-B550-CE6C2A7066D9}" type="datetimeFigureOut">
              <a:rPr lang="es-CO" smtClean="0"/>
              <a:t>17/11/2020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666E-77AB-4475-9A0F-A5F782B1356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65B12-70B7-4C2B-B550-CE6C2A7066D9}" type="datetimeFigureOut">
              <a:rPr lang="es-CO" smtClean="0"/>
              <a:t>17/11/2020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1A666E-77AB-4475-9A0F-A5F782B13560}" type="slidenum">
              <a:rPr lang="es-CO" smtClean="0"/>
              <a:t>‹Nº›</a:t>
            </a:fld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5665B12-70B7-4C2B-B550-CE6C2A7066D9}" type="datetimeFigureOut">
              <a:rPr lang="es-CO" smtClean="0"/>
              <a:t>17/11/2020</a:t>
            </a:fld>
            <a:endParaRPr lang="es-CO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1A666E-77AB-4475-9A0F-A5F782B13560}" type="slidenum">
              <a:rPr lang="es-CO" smtClean="0"/>
              <a:t>‹Nº›</a:t>
            </a:fld>
            <a:endParaRPr lang="es-CO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323528" y="751597"/>
            <a:ext cx="83529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latin typeface="Arial" panose="020B0604020202020204" pitchFamily="34" charset="0"/>
                <a:cs typeface="Arial" panose="020B0604020202020204" pitchFamily="34" charset="0"/>
              </a:rPr>
              <a:t>El Gerente General de la </a:t>
            </a:r>
            <a:r>
              <a:rPr lang="es-CO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CLINICA NEUMOLOGICA DEL PACIFICO SAS</a:t>
            </a:r>
            <a:endParaRPr lang="es-CO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179512" y="2060848"/>
            <a:ext cx="8784976" cy="43891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s-CO" sz="2800" dirty="0"/>
          </a:p>
          <a:p>
            <a:pPr marL="0" indent="0" algn="ctr">
              <a:buNone/>
            </a:pPr>
            <a:r>
              <a:rPr lang="es-ES" sz="3600" dirty="0"/>
              <a:t>Invita a todos los usuarios de</a:t>
            </a:r>
          </a:p>
          <a:p>
            <a:pPr marL="0" indent="0" algn="ctr">
              <a:buNone/>
            </a:pPr>
            <a:r>
              <a:rPr lang="es-ES" sz="3600" dirty="0"/>
              <a:t> EPS, IPS  Y  y particulares</a:t>
            </a:r>
            <a:endParaRPr lang="es-CO" sz="3600" dirty="0"/>
          </a:p>
          <a:p>
            <a:pPr marL="0" indent="0" algn="just">
              <a:buNone/>
            </a:pPr>
            <a:endParaRPr lang="es-CO" dirty="0"/>
          </a:p>
          <a:p>
            <a:pPr marL="0" indent="0" algn="ctr">
              <a:buNone/>
            </a:pPr>
            <a:r>
              <a:rPr lang="es-CO" dirty="0"/>
              <a:t>En </a:t>
            </a:r>
            <a:r>
              <a:rPr lang="es-ES" sz="2400" dirty="0">
                <a:latin typeface="Comic Sans MS" panose="030F0702030302020204" pitchFamily="66" charset="0"/>
              </a:rPr>
              <a:t>a la conformación de la Asociación de Usuarios y de sus representantes, la cual se realizará el próximo 30 de noviembre de 2020:</a:t>
            </a:r>
          </a:p>
          <a:p>
            <a:pPr marL="0" indent="0" algn="ctr">
              <a:buNone/>
            </a:pPr>
            <a:endParaRPr lang="es-ES" sz="10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s-ES" sz="2000" dirty="0">
                <a:latin typeface="Comic Sans MS" panose="030F0702030302020204" pitchFamily="66" charset="0"/>
              </a:rPr>
              <a:t>Hora:9:00am</a:t>
            </a:r>
          </a:p>
          <a:p>
            <a:pPr marL="0" indent="0" algn="ctr">
              <a:buNone/>
            </a:pPr>
            <a:endParaRPr lang="es-ES" sz="8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s-ES" sz="2000" dirty="0">
                <a:latin typeface="Comic Sans MS" panose="030F0702030302020204" pitchFamily="66" charset="0"/>
              </a:rPr>
              <a:t>Lugar: auditorio de la IPS</a:t>
            </a:r>
          </a:p>
          <a:p>
            <a:pPr marL="0" indent="0" algn="ctr">
              <a:buNone/>
            </a:pPr>
            <a:endParaRPr lang="es-ES" sz="8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s-ES" sz="2000" dirty="0">
                <a:latin typeface="Comic Sans MS" panose="030F0702030302020204" pitchFamily="66" charset="0"/>
              </a:rPr>
              <a:t>Dirección: Calle 5aNro. 42ª - 34</a:t>
            </a:r>
          </a:p>
          <a:p>
            <a:pPr marL="0" indent="0" algn="ctr">
              <a:buNone/>
            </a:pPr>
            <a:r>
              <a:rPr lang="es-ES" sz="2000" dirty="0">
                <a:latin typeface="Comic Sans MS" panose="030F0702030302020204" pitchFamily="66" charset="0"/>
              </a:rPr>
              <a:t>Tel 387 68 50</a:t>
            </a:r>
          </a:p>
          <a:p>
            <a:pPr marL="0" indent="0" algn="ctr">
              <a:lnSpc>
                <a:spcPct val="110000"/>
              </a:lnSpc>
              <a:buNone/>
            </a:pPr>
            <a:endParaRPr lang="es-CO" dirty="0"/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endParaRPr lang="es-CO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7816" y="5983161"/>
            <a:ext cx="1656184" cy="874839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5730</TotalTime>
  <Words>70</Words>
  <Application>Microsoft Office PowerPoint</Application>
  <PresentationFormat>Presentación en pantalla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Comic Sans MS</vt:lpstr>
      <vt:lpstr>Constantia</vt:lpstr>
      <vt:lpstr>Verdana</vt:lpstr>
      <vt:lpstr>Wingdings 2</vt:lpstr>
      <vt:lpstr>Flujo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MANIFIESTO DE SERVICIO</dc:title>
  <dc:creator>cuidado pulmonar</dc:creator>
  <cp:lastModifiedBy>Paula Andrea González</cp:lastModifiedBy>
  <cp:revision>51</cp:revision>
  <cp:lastPrinted>2020-11-17T15:56:56Z</cp:lastPrinted>
  <dcterms:created xsi:type="dcterms:W3CDTF">2017-05-26T13:01:23Z</dcterms:created>
  <dcterms:modified xsi:type="dcterms:W3CDTF">2020-11-17T15:59:36Z</dcterms:modified>
</cp:coreProperties>
</file>